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685E28-5C8A-44A2-B99A-A7B0392AED5F}" type="doc">
      <dgm:prSet loTypeId="urn:microsoft.com/office/officeart/2005/8/layout/process1" loCatId="process" qsTypeId="urn:microsoft.com/office/officeart/2005/8/quickstyle/simple1" qsCatId="simple" csTypeId="urn:microsoft.com/office/officeart/2005/8/colors/accent1_1" csCatId="accent1" phldr="1"/>
      <dgm:spPr/>
    </dgm:pt>
    <dgm:pt modelId="{DC8CF94F-DA07-4F12-8B4E-D707F07F3FBD}">
      <dgm:prSet phldrT="[ข้อความ]" custT="1"/>
      <dgm:spPr/>
      <dgm:t>
        <a:bodyPr/>
        <a:lstStyle/>
        <a:p>
          <a:r>
            <a:rPr lang="en-US" sz="2400" dirty="0" smtClean="0"/>
            <a:t>Welcoming audience</a:t>
          </a:r>
          <a:endParaRPr lang="th-TH" sz="2400" dirty="0"/>
        </a:p>
      </dgm:t>
    </dgm:pt>
    <dgm:pt modelId="{1EC82584-AFB6-4CE1-AFA0-B8622F805A16}" type="parTrans" cxnId="{F2C538AE-0A29-4646-A21D-FD0C7FF70F8E}">
      <dgm:prSet/>
      <dgm:spPr/>
      <dgm:t>
        <a:bodyPr/>
        <a:lstStyle/>
        <a:p>
          <a:endParaRPr lang="th-TH"/>
        </a:p>
      </dgm:t>
    </dgm:pt>
    <dgm:pt modelId="{F2790EF3-34E2-4C72-9CF6-BC697D7DE045}" type="sibTrans" cxnId="{F2C538AE-0A29-4646-A21D-FD0C7FF70F8E}">
      <dgm:prSet/>
      <dgm:spPr/>
      <dgm:t>
        <a:bodyPr/>
        <a:lstStyle/>
        <a:p>
          <a:endParaRPr lang="th-TH"/>
        </a:p>
      </dgm:t>
    </dgm:pt>
    <dgm:pt modelId="{3656D0F9-9F80-46DB-86E5-6DFA6DAEABF0}">
      <dgm:prSet phldrT="[ข้อความ]" custT="1"/>
      <dgm:spPr/>
      <dgm:t>
        <a:bodyPr/>
        <a:lstStyle/>
        <a:p>
          <a:r>
            <a:rPr lang="en-US" sz="2400" dirty="0" smtClean="0"/>
            <a:t>Introduce yourself</a:t>
          </a:r>
          <a:endParaRPr lang="th-TH" sz="2400" dirty="0"/>
        </a:p>
      </dgm:t>
    </dgm:pt>
    <dgm:pt modelId="{DC49B3E1-4FC3-46AE-8D5A-1794D0602D5D}" type="parTrans" cxnId="{0C5A41A9-BC28-4C68-92CF-B8371DECD472}">
      <dgm:prSet/>
      <dgm:spPr/>
      <dgm:t>
        <a:bodyPr/>
        <a:lstStyle/>
        <a:p>
          <a:endParaRPr lang="th-TH"/>
        </a:p>
      </dgm:t>
    </dgm:pt>
    <dgm:pt modelId="{E84B1D79-CBCC-4513-BAD9-E8876F6D00D3}" type="sibTrans" cxnId="{0C5A41A9-BC28-4C68-92CF-B8371DECD472}">
      <dgm:prSet/>
      <dgm:spPr/>
      <dgm:t>
        <a:bodyPr/>
        <a:lstStyle/>
        <a:p>
          <a:endParaRPr lang="th-TH"/>
        </a:p>
      </dgm:t>
    </dgm:pt>
    <dgm:pt modelId="{B03A5105-CE24-4E2D-8DA8-6BA31EA1E74C}">
      <dgm:prSet phldrT="[ข้อความ]" custT="1"/>
      <dgm:spPr/>
      <dgm:t>
        <a:bodyPr/>
        <a:lstStyle/>
        <a:p>
          <a:r>
            <a:rPr lang="en-US" sz="2000" dirty="0" smtClean="0"/>
            <a:t>Say what the topic is</a:t>
          </a:r>
          <a:endParaRPr lang="th-TH" sz="2000" dirty="0"/>
        </a:p>
      </dgm:t>
    </dgm:pt>
    <dgm:pt modelId="{884EFBBC-9909-447E-9665-75660AFE3FE6}" type="parTrans" cxnId="{51CD6714-D638-46E1-86C2-6A4BFB1F4805}">
      <dgm:prSet/>
      <dgm:spPr/>
      <dgm:t>
        <a:bodyPr/>
        <a:lstStyle/>
        <a:p>
          <a:endParaRPr lang="th-TH"/>
        </a:p>
      </dgm:t>
    </dgm:pt>
    <dgm:pt modelId="{00BB03FF-B422-4ECE-97D9-32859911135F}" type="sibTrans" cxnId="{51CD6714-D638-46E1-86C2-6A4BFB1F4805}">
      <dgm:prSet/>
      <dgm:spPr/>
      <dgm:t>
        <a:bodyPr/>
        <a:lstStyle/>
        <a:p>
          <a:endParaRPr lang="th-TH"/>
        </a:p>
      </dgm:t>
    </dgm:pt>
    <dgm:pt modelId="{F4C67ADA-D2D1-4781-8A0D-F3237BEBC067}">
      <dgm:prSet phldrT="[ข้อความ]" custT="1"/>
      <dgm:spPr/>
      <dgm:t>
        <a:bodyPr/>
        <a:lstStyle/>
        <a:p>
          <a:r>
            <a:rPr lang="en-US" sz="2000" dirty="0" smtClean="0"/>
            <a:t>Explain why audience will be interested</a:t>
          </a:r>
          <a:endParaRPr lang="th-TH" sz="2000" dirty="0"/>
        </a:p>
      </dgm:t>
    </dgm:pt>
    <dgm:pt modelId="{C5DB1620-25EE-4436-8D3B-7BD07AB0DF6B}" type="parTrans" cxnId="{F79F27F8-F092-4F9E-B047-FB8DE67DBD0B}">
      <dgm:prSet/>
      <dgm:spPr/>
      <dgm:t>
        <a:bodyPr/>
        <a:lstStyle/>
        <a:p>
          <a:endParaRPr lang="th-TH"/>
        </a:p>
      </dgm:t>
    </dgm:pt>
    <dgm:pt modelId="{1061B733-CF35-4E9E-A390-617D463CF918}" type="sibTrans" cxnId="{F79F27F8-F092-4F9E-B047-FB8DE67DBD0B}">
      <dgm:prSet/>
      <dgm:spPr/>
      <dgm:t>
        <a:bodyPr/>
        <a:lstStyle/>
        <a:p>
          <a:endParaRPr lang="th-TH"/>
        </a:p>
      </dgm:t>
    </dgm:pt>
    <dgm:pt modelId="{02512E67-D87C-4824-985F-4BBFF4D86BCC}" type="pres">
      <dgm:prSet presAssocID="{84685E28-5C8A-44A2-B99A-A7B0392AED5F}" presName="Name0" presStyleCnt="0">
        <dgm:presLayoutVars>
          <dgm:dir/>
          <dgm:resizeHandles val="exact"/>
        </dgm:presLayoutVars>
      </dgm:prSet>
      <dgm:spPr/>
    </dgm:pt>
    <dgm:pt modelId="{D57CE05F-9776-46DB-8F51-FBB36CC583CC}" type="pres">
      <dgm:prSet presAssocID="{DC8CF94F-DA07-4F12-8B4E-D707F07F3FBD}" presName="node" presStyleLbl="node1" presStyleIdx="0" presStyleCnt="4" custScaleX="108321" custScaleY="12684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6A56E16-A8F9-440B-AB38-7D473BCCF035}" type="pres">
      <dgm:prSet presAssocID="{F2790EF3-34E2-4C72-9CF6-BC697D7DE045}" presName="sibTrans" presStyleLbl="sibTrans2D1" presStyleIdx="0" presStyleCnt="3"/>
      <dgm:spPr/>
      <dgm:t>
        <a:bodyPr/>
        <a:lstStyle/>
        <a:p>
          <a:endParaRPr lang="th-TH"/>
        </a:p>
      </dgm:t>
    </dgm:pt>
    <dgm:pt modelId="{582FF2EC-C51C-48FC-8032-5DFC24254648}" type="pres">
      <dgm:prSet presAssocID="{F2790EF3-34E2-4C72-9CF6-BC697D7DE045}" presName="connectorText" presStyleLbl="sibTrans2D1" presStyleIdx="0" presStyleCnt="3"/>
      <dgm:spPr/>
      <dgm:t>
        <a:bodyPr/>
        <a:lstStyle/>
        <a:p>
          <a:endParaRPr lang="th-TH"/>
        </a:p>
      </dgm:t>
    </dgm:pt>
    <dgm:pt modelId="{6A3728CC-A8CF-406B-8918-664FD2955851}" type="pres">
      <dgm:prSet presAssocID="{3656D0F9-9F80-46DB-86E5-6DFA6DAEABF0}" presName="node" presStyleLbl="node1" presStyleIdx="1" presStyleCnt="4" custScaleX="109593" custScaleY="114617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092A3B1-C883-488F-B1C0-ECA8654C824F}" type="pres">
      <dgm:prSet presAssocID="{E84B1D79-CBCC-4513-BAD9-E8876F6D00D3}" presName="sibTrans" presStyleLbl="sibTrans2D1" presStyleIdx="1" presStyleCnt="3"/>
      <dgm:spPr/>
      <dgm:t>
        <a:bodyPr/>
        <a:lstStyle/>
        <a:p>
          <a:endParaRPr lang="th-TH"/>
        </a:p>
      </dgm:t>
    </dgm:pt>
    <dgm:pt modelId="{D9BF5156-3268-4C2B-B1E7-FA563F7C81F3}" type="pres">
      <dgm:prSet presAssocID="{E84B1D79-CBCC-4513-BAD9-E8876F6D00D3}" presName="connectorText" presStyleLbl="sibTrans2D1" presStyleIdx="1" presStyleCnt="3"/>
      <dgm:spPr/>
      <dgm:t>
        <a:bodyPr/>
        <a:lstStyle/>
        <a:p>
          <a:endParaRPr lang="th-TH"/>
        </a:p>
      </dgm:t>
    </dgm:pt>
    <dgm:pt modelId="{1FCE5563-83C3-412D-AE11-D181AADB8825}" type="pres">
      <dgm:prSet presAssocID="{B03A5105-CE24-4E2D-8DA8-6BA31EA1E74C}" presName="node" presStyleLbl="node1" presStyleIdx="2" presStyleCnt="4" custScaleX="98692" custScaleY="12555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6719453-8728-4A06-8EDA-C8A639F53B3F}" type="pres">
      <dgm:prSet presAssocID="{00BB03FF-B422-4ECE-97D9-32859911135F}" presName="sibTrans" presStyleLbl="sibTrans2D1" presStyleIdx="2" presStyleCnt="3"/>
      <dgm:spPr/>
      <dgm:t>
        <a:bodyPr/>
        <a:lstStyle/>
        <a:p>
          <a:endParaRPr lang="th-TH"/>
        </a:p>
      </dgm:t>
    </dgm:pt>
    <dgm:pt modelId="{D3C54822-3311-4D5C-9DD7-C50A69BD46D6}" type="pres">
      <dgm:prSet presAssocID="{00BB03FF-B422-4ECE-97D9-32859911135F}" presName="connectorText" presStyleLbl="sibTrans2D1" presStyleIdx="2" presStyleCnt="3"/>
      <dgm:spPr/>
      <dgm:t>
        <a:bodyPr/>
        <a:lstStyle/>
        <a:p>
          <a:endParaRPr lang="th-TH"/>
        </a:p>
      </dgm:t>
    </dgm:pt>
    <dgm:pt modelId="{7B0BB7AF-8B64-4119-AE14-AF54C9DFE3E8}" type="pres">
      <dgm:prSet presAssocID="{F4C67ADA-D2D1-4781-8A0D-F3237BEBC067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C55614F0-B711-42C2-8671-026174A13653}" type="presOf" srcId="{00BB03FF-B422-4ECE-97D9-32859911135F}" destId="{D3C54822-3311-4D5C-9DD7-C50A69BD46D6}" srcOrd="1" destOrd="0" presId="urn:microsoft.com/office/officeart/2005/8/layout/process1"/>
    <dgm:cxn modelId="{0C5A41A9-BC28-4C68-92CF-B8371DECD472}" srcId="{84685E28-5C8A-44A2-B99A-A7B0392AED5F}" destId="{3656D0F9-9F80-46DB-86E5-6DFA6DAEABF0}" srcOrd="1" destOrd="0" parTransId="{DC49B3E1-4FC3-46AE-8D5A-1794D0602D5D}" sibTransId="{E84B1D79-CBCC-4513-BAD9-E8876F6D00D3}"/>
    <dgm:cxn modelId="{DFD53D9C-E92C-4CFE-B65B-023787A1FE8B}" type="presOf" srcId="{3656D0F9-9F80-46DB-86E5-6DFA6DAEABF0}" destId="{6A3728CC-A8CF-406B-8918-664FD2955851}" srcOrd="0" destOrd="0" presId="urn:microsoft.com/office/officeart/2005/8/layout/process1"/>
    <dgm:cxn modelId="{514C2378-5092-4964-BA7C-CB464373C197}" type="presOf" srcId="{84685E28-5C8A-44A2-B99A-A7B0392AED5F}" destId="{02512E67-D87C-4824-985F-4BBFF4D86BCC}" srcOrd="0" destOrd="0" presId="urn:microsoft.com/office/officeart/2005/8/layout/process1"/>
    <dgm:cxn modelId="{169E8018-A8CB-418A-908E-16A9AA5E3913}" type="presOf" srcId="{B03A5105-CE24-4E2D-8DA8-6BA31EA1E74C}" destId="{1FCE5563-83C3-412D-AE11-D181AADB8825}" srcOrd="0" destOrd="0" presId="urn:microsoft.com/office/officeart/2005/8/layout/process1"/>
    <dgm:cxn modelId="{09BD6430-39CA-4BE6-BC25-5FACBD84D6AF}" type="presOf" srcId="{00BB03FF-B422-4ECE-97D9-32859911135F}" destId="{F6719453-8728-4A06-8EDA-C8A639F53B3F}" srcOrd="0" destOrd="0" presId="urn:microsoft.com/office/officeart/2005/8/layout/process1"/>
    <dgm:cxn modelId="{142CC157-DB8D-45AF-AF4C-1DD1487DE4B5}" type="presOf" srcId="{F2790EF3-34E2-4C72-9CF6-BC697D7DE045}" destId="{582FF2EC-C51C-48FC-8032-5DFC24254648}" srcOrd="1" destOrd="0" presId="urn:microsoft.com/office/officeart/2005/8/layout/process1"/>
    <dgm:cxn modelId="{EDAB25BF-A8B2-4AFB-8AB5-AAD94452A02C}" type="presOf" srcId="{DC8CF94F-DA07-4F12-8B4E-D707F07F3FBD}" destId="{D57CE05F-9776-46DB-8F51-FBB36CC583CC}" srcOrd="0" destOrd="0" presId="urn:microsoft.com/office/officeart/2005/8/layout/process1"/>
    <dgm:cxn modelId="{2569CFBA-1F99-4BE6-9406-EF7CEEF8D92C}" type="presOf" srcId="{F4C67ADA-D2D1-4781-8A0D-F3237BEBC067}" destId="{7B0BB7AF-8B64-4119-AE14-AF54C9DFE3E8}" srcOrd="0" destOrd="0" presId="urn:microsoft.com/office/officeart/2005/8/layout/process1"/>
    <dgm:cxn modelId="{51CD6714-D638-46E1-86C2-6A4BFB1F4805}" srcId="{84685E28-5C8A-44A2-B99A-A7B0392AED5F}" destId="{B03A5105-CE24-4E2D-8DA8-6BA31EA1E74C}" srcOrd="2" destOrd="0" parTransId="{884EFBBC-9909-447E-9665-75660AFE3FE6}" sibTransId="{00BB03FF-B422-4ECE-97D9-32859911135F}"/>
    <dgm:cxn modelId="{F2C538AE-0A29-4646-A21D-FD0C7FF70F8E}" srcId="{84685E28-5C8A-44A2-B99A-A7B0392AED5F}" destId="{DC8CF94F-DA07-4F12-8B4E-D707F07F3FBD}" srcOrd="0" destOrd="0" parTransId="{1EC82584-AFB6-4CE1-AFA0-B8622F805A16}" sibTransId="{F2790EF3-34E2-4C72-9CF6-BC697D7DE045}"/>
    <dgm:cxn modelId="{D58729CB-1B15-4276-833A-C8BEABA3FB91}" type="presOf" srcId="{E84B1D79-CBCC-4513-BAD9-E8876F6D00D3}" destId="{D9BF5156-3268-4C2B-B1E7-FA563F7C81F3}" srcOrd="1" destOrd="0" presId="urn:microsoft.com/office/officeart/2005/8/layout/process1"/>
    <dgm:cxn modelId="{F79F27F8-F092-4F9E-B047-FB8DE67DBD0B}" srcId="{84685E28-5C8A-44A2-B99A-A7B0392AED5F}" destId="{F4C67ADA-D2D1-4781-8A0D-F3237BEBC067}" srcOrd="3" destOrd="0" parTransId="{C5DB1620-25EE-4436-8D3B-7BD07AB0DF6B}" sibTransId="{1061B733-CF35-4E9E-A390-617D463CF918}"/>
    <dgm:cxn modelId="{9985356A-9F07-41C2-8F8E-4D98429CE392}" type="presOf" srcId="{F2790EF3-34E2-4C72-9CF6-BC697D7DE045}" destId="{66A56E16-A8F9-440B-AB38-7D473BCCF035}" srcOrd="0" destOrd="0" presId="urn:microsoft.com/office/officeart/2005/8/layout/process1"/>
    <dgm:cxn modelId="{936866E7-261C-4FDE-A9F5-751E4C72372B}" type="presOf" srcId="{E84B1D79-CBCC-4513-BAD9-E8876F6D00D3}" destId="{4092A3B1-C883-488F-B1C0-ECA8654C824F}" srcOrd="0" destOrd="0" presId="urn:microsoft.com/office/officeart/2005/8/layout/process1"/>
    <dgm:cxn modelId="{DA66CC30-B96C-4F89-91E7-AF194C50D624}" type="presParOf" srcId="{02512E67-D87C-4824-985F-4BBFF4D86BCC}" destId="{D57CE05F-9776-46DB-8F51-FBB36CC583CC}" srcOrd="0" destOrd="0" presId="urn:microsoft.com/office/officeart/2005/8/layout/process1"/>
    <dgm:cxn modelId="{222A9FA5-926E-4364-9872-044890783E45}" type="presParOf" srcId="{02512E67-D87C-4824-985F-4BBFF4D86BCC}" destId="{66A56E16-A8F9-440B-AB38-7D473BCCF035}" srcOrd="1" destOrd="0" presId="urn:microsoft.com/office/officeart/2005/8/layout/process1"/>
    <dgm:cxn modelId="{BC96DC12-AABE-4B59-86AC-432CC4CA54AF}" type="presParOf" srcId="{66A56E16-A8F9-440B-AB38-7D473BCCF035}" destId="{582FF2EC-C51C-48FC-8032-5DFC24254648}" srcOrd="0" destOrd="0" presId="urn:microsoft.com/office/officeart/2005/8/layout/process1"/>
    <dgm:cxn modelId="{70337F91-A7BC-44E1-908B-B7BE333581E9}" type="presParOf" srcId="{02512E67-D87C-4824-985F-4BBFF4D86BCC}" destId="{6A3728CC-A8CF-406B-8918-664FD2955851}" srcOrd="2" destOrd="0" presId="urn:microsoft.com/office/officeart/2005/8/layout/process1"/>
    <dgm:cxn modelId="{A4080D46-0D2E-4D8B-A6F3-795A4E435C45}" type="presParOf" srcId="{02512E67-D87C-4824-985F-4BBFF4D86BCC}" destId="{4092A3B1-C883-488F-B1C0-ECA8654C824F}" srcOrd="3" destOrd="0" presId="urn:microsoft.com/office/officeart/2005/8/layout/process1"/>
    <dgm:cxn modelId="{FD853B5A-52EF-4B18-8317-8B18D952D31A}" type="presParOf" srcId="{4092A3B1-C883-488F-B1C0-ECA8654C824F}" destId="{D9BF5156-3268-4C2B-B1E7-FA563F7C81F3}" srcOrd="0" destOrd="0" presId="urn:microsoft.com/office/officeart/2005/8/layout/process1"/>
    <dgm:cxn modelId="{B27130B9-EAD5-4762-8145-78FB13FC1887}" type="presParOf" srcId="{02512E67-D87C-4824-985F-4BBFF4D86BCC}" destId="{1FCE5563-83C3-412D-AE11-D181AADB8825}" srcOrd="4" destOrd="0" presId="urn:microsoft.com/office/officeart/2005/8/layout/process1"/>
    <dgm:cxn modelId="{C81CA104-31FE-426B-B845-6E1484250A40}" type="presParOf" srcId="{02512E67-D87C-4824-985F-4BBFF4D86BCC}" destId="{F6719453-8728-4A06-8EDA-C8A639F53B3F}" srcOrd="5" destOrd="0" presId="urn:microsoft.com/office/officeart/2005/8/layout/process1"/>
    <dgm:cxn modelId="{480602A4-60E1-47E7-BE61-E301B102069E}" type="presParOf" srcId="{F6719453-8728-4A06-8EDA-C8A639F53B3F}" destId="{D3C54822-3311-4D5C-9DD7-C50A69BD46D6}" srcOrd="0" destOrd="0" presId="urn:microsoft.com/office/officeart/2005/8/layout/process1"/>
    <dgm:cxn modelId="{90CCE384-CC05-4572-83C6-40CCCD3ABD44}" type="presParOf" srcId="{02512E67-D87C-4824-985F-4BBFF4D86BCC}" destId="{7B0BB7AF-8B64-4119-AE14-AF54C9DFE3E8}" srcOrd="6" destOrd="0" presId="urn:microsoft.com/office/officeart/2005/8/layout/process1"/>
  </dgm:cxnLst>
  <dgm:bg>
    <a:solidFill>
      <a:schemeClr val="accent2">
        <a:lumMod val="20000"/>
        <a:lumOff val="80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7CE05F-9776-46DB-8F51-FBB36CC583CC}">
      <dsp:nvSpPr>
        <dsp:cNvPr id="0" name=""/>
        <dsp:cNvSpPr/>
      </dsp:nvSpPr>
      <dsp:spPr>
        <a:xfrm>
          <a:off x="6008" y="1676542"/>
          <a:ext cx="1742479" cy="1404672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Welcoming audience</a:t>
          </a:r>
          <a:endParaRPr lang="th-TH" sz="2400" kern="1200" dirty="0"/>
        </a:p>
      </dsp:txBody>
      <dsp:txXfrm>
        <a:off x="47149" y="1717683"/>
        <a:ext cx="1660197" cy="1322390"/>
      </dsp:txXfrm>
    </dsp:sp>
    <dsp:sp modelId="{66A56E16-A8F9-440B-AB38-7D473BCCF035}">
      <dsp:nvSpPr>
        <dsp:cNvPr id="0" name=""/>
        <dsp:cNvSpPr/>
      </dsp:nvSpPr>
      <dsp:spPr>
        <a:xfrm>
          <a:off x="1909350" y="2179409"/>
          <a:ext cx="341028" cy="3989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400" kern="1200"/>
        </a:p>
      </dsp:txBody>
      <dsp:txXfrm>
        <a:off x="1909350" y="2259197"/>
        <a:ext cx="238720" cy="239363"/>
      </dsp:txXfrm>
    </dsp:sp>
    <dsp:sp modelId="{6A3728CC-A8CF-406B-8918-664FD2955851}">
      <dsp:nvSpPr>
        <dsp:cNvPr id="0" name=""/>
        <dsp:cNvSpPr/>
      </dsp:nvSpPr>
      <dsp:spPr>
        <a:xfrm>
          <a:off x="2391938" y="1744233"/>
          <a:ext cx="1762940" cy="126929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Introduce yourself</a:t>
          </a:r>
          <a:endParaRPr lang="th-TH" sz="2400" kern="1200" dirty="0"/>
        </a:p>
      </dsp:txBody>
      <dsp:txXfrm>
        <a:off x="2429114" y="1781409"/>
        <a:ext cx="1688588" cy="1194938"/>
      </dsp:txXfrm>
    </dsp:sp>
    <dsp:sp modelId="{4092A3B1-C883-488F-B1C0-ECA8654C824F}">
      <dsp:nvSpPr>
        <dsp:cNvPr id="0" name=""/>
        <dsp:cNvSpPr/>
      </dsp:nvSpPr>
      <dsp:spPr>
        <a:xfrm>
          <a:off x="4315741" y="2179409"/>
          <a:ext cx="341028" cy="3989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400" kern="1200"/>
        </a:p>
      </dsp:txBody>
      <dsp:txXfrm>
        <a:off x="4315741" y="2259197"/>
        <a:ext cx="238720" cy="239363"/>
      </dsp:txXfrm>
    </dsp:sp>
    <dsp:sp modelId="{1FCE5563-83C3-412D-AE11-D181AADB8825}">
      <dsp:nvSpPr>
        <dsp:cNvPr id="0" name=""/>
        <dsp:cNvSpPr/>
      </dsp:nvSpPr>
      <dsp:spPr>
        <a:xfrm>
          <a:off x="4798329" y="1683674"/>
          <a:ext cx="1587584" cy="139040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Say what the topic is</a:t>
          </a:r>
          <a:endParaRPr lang="th-TH" sz="2000" kern="1200" dirty="0"/>
        </a:p>
      </dsp:txBody>
      <dsp:txXfrm>
        <a:off x="4839053" y="1724398"/>
        <a:ext cx="1506136" cy="1308960"/>
      </dsp:txXfrm>
    </dsp:sp>
    <dsp:sp modelId="{F6719453-8728-4A06-8EDA-C8A639F53B3F}">
      <dsp:nvSpPr>
        <dsp:cNvPr id="0" name=""/>
        <dsp:cNvSpPr/>
      </dsp:nvSpPr>
      <dsp:spPr>
        <a:xfrm>
          <a:off x="6546776" y="2179409"/>
          <a:ext cx="341028" cy="398939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1400" kern="1200"/>
        </a:p>
      </dsp:txBody>
      <dsp:txXfrm>
        <a:off x="6546776" y="2259197"/>
        <a:ext cx="238720" cy="239363"/>
      </dsp:txXfrm>
    </dsp:sp>
    <dsp:sp modelId="{7B0BB7AF-8B64-4119-AE14-AF54C9DFE3E8}">
      <dsp:nvSpPr>
        <dsp:cNvPr id="0" name=""/>
        <dsp:cNvSpPr/>
      </dsp:nvSpPr>
      <dsp:spPr>
        <a:xfrm>
          <a:off x="7029363" y="1825169"/>
          <a:ext cx="1608625" cy="11074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Explain why audience will be interested</a:t>
          </a:r>
          <a:endParaRPr lang="th-TH" sz="2000" kern="1200" dirty="0"/>
        </a:p>
      </dsp:txBody>
      <dsp:txXfrm>
        <a:off x="7061798" y="1857604"/>
        <a:ext cx="1543755" cy="10425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7AE2-BD52-40AC-A860-ECB0FC5C20A4}" type="datetimeFigureOut">
              <a:rPr lang="th-TH" smtClean="0"/>
              <a:pPr/>
              <a:t>10/01/61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52FF-394C-4C6B-852A-D0CF02D0622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7AE2-BD52-40AC-A860-ECB0FC5C20A4}" type="datetimeFigureOut">
              <a:rPr lang="th-TH" smtClean="0"/>
              <a:pPr/>
              <a:t>10/01/61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52FF-394C-4C6B-852A-D0CF02D0622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7AE2-BD52-40AC-A860-ECB0FC5C20A4}" type="datetimeFigureOut">
              <a:rPr lang="th-TH" smtClean="0"/>
              <a:pPr/>
              <a:t>10/01/61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52FF-394C-4C6B-852A-D0CF02D0622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7AE2-BD52-40AC-A860-ECB0FC5C20A4}" type="datetimeFigureOut">
              <a:rPr lang="th-TH" smtClean="0"/>
              <a:pPr/>
              <a:t>10/01/61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52FF-394C-4C6B-852A-D0CF02D0622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7AE2-BD52-40AC-A860-ECB0FC5C20A4}" type="datetimeFigureOut">
              <a:rPr lang="th-TH" smtClean="0"/>
              <a:pPr/>
              <a:t>10/01/61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52FF-394C-4C6B-852A-D0CF02D0622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7AE2-BD52-40AC-A860-ECB0FC5C20A4}" type="datetimeFigureOut">
              <a:rPr lang="th-TH" smtClean="0"/>
              <a:pPr/>
              <a:t>10/01/61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52FF-394C-4C6B-852A-D0CF02D0622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ยึด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ยึด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ยึด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ยึด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7AE2-BD52-40AC-A860-ECB0FC5C20A4}" type="datetimeFigureOut">
              <a:rPr lang="th-TH" smtClean="0"/>
              <a:pPr/>
              <a:t>10/01/61</a:t>
            </a:fld>
            <a:endParaRPr lang="th-TH"/>
          </a:p>
        </p:txBody>
      </p:sp>
      <p:sp>
        <p:nvSpPr>
          <p:cNvPr id="8" name="ตัวยึด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ยึด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52FF-394C-4C6B-852A-D0CF02D0622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7AE2-BD52-40AC-A860-ECB0FC5C20A4}" type="datetimeFigureOut">
              <a:rPr lang="th-TH" smtClean="0"/>
              <a:pPr/>
              <a:t>10/01/61</a:t>
            </a:fld>
            <a:endParaRPr lang="th-TH"/>
          </a:p>
        </p:txBody>
      </p:sp>
      <p:sp>
        <p:nvSpPr>
          <p:cNvPr id="4" name="ตัวยึด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ยึด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52FF-394C-4C6B-852A-D0CF02D0622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7AE2-BD52-40AC-A860-ECB0FC5C20A4}" type="datetimeFigureOut">
              <a:rPr lang="th-TH" smtClean="0"/>
              <a:pPr/>
              <a:t>10/01/61</a:t>
            </a:fld>
            <a:endParaRPr lang="th-TH"/>
          </a:p>
        </p:txBody>
      </p:sp>
      <p:sp>
        <p:nvSpPr>
          <p:cNvPr id="3" name="ตัวยึด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ยึด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52FF-394C-4C6B-852A-D0CF02D0622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7AE2-BD52-40AC-A860-ECB0FC5C20A4}" type="datetimeFigureOut">
              <a:rPr lang="th-TH" smtClean="0"/>
              <a:pPr/>
              <a:t>10/01/61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52FF-394C-4C6B-852A-D0CF02D0622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ยึด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ยึด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97AE2-BD52-40AC-A860-ECB0FC5C20A4}" type="datetimeFigureOut">
              <a:rPr lang="th-TH" smtClean="0"/>
              <a:pPr/>
              <a:t>10/01/61</a:t>
            </a:fld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752FF-394C-4C6B-852A-D0CF02D06226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ยึด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ยึด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97AE2-BD52-40AC-A860-ECB0FC5C20A4}" type="datetimeFigureOut">
              <a:rPr lang="th-TH" smtClean="0"/>
              <a:pPr/>
              <a:t>10/01/61</a:t>
            </a:fld>
            <a:endParaRPr lang="th-TH"/>
          </a:p>
        </p:txBody>
      </p:sp>
      <p:sp>
        <p:nvSpPr>
          <p:cNvPr id="5" name="ตัวยึด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ยึด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752FF-394C-4C6B-852A-D0CF02D06226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755576" y="1700808"/>
            <a:ext cx="7772400" cy="1470025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Unit 1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91072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US" sz="4000" b="1" dirty="0" smtClean="0"/>
              <a:t>Let’s get </a:t>
            </a:r>
            <a:r>
              <a:rPr lang="en-US" sz="4000" b="1" dirty="0" smtClean="0"/>
              <a:t>started</a:t>
            </a:r>
          </a:p>
          <a:p>
            <a:r>
              <a:rPr lang="en-US" sz="4000" b="1" dirty="0" smtClean="0"/>
              <a:t>By</a:t>
            </a:r>
          </a:p>
          <a:p>
            <a:r>
              <a:rPr lang="en-US" sz="4000" b="1" dirty="0" err="1" smtClean="0"/>
              <a:t>Napatarin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Phaophan</a:t>
            </a:r>
            <a:endParaRPr lang="th-TH" sz="4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71600" y="620688"/>
            <a:ext cx="705678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English for Presentation</a:t>
            </a:r>
            <a:endParaRPr lang="th-TH" sz="4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n-US" dirty="0" smtClean="0"/>
              <a:t>The opening of the presentation</a:t>
            </a:r>
            <a:endParaRPr lang="th-TH" dirty="0"/>
          </a:p>
        </p:txBody>
      </p:sp>
      <p:graphicFrame>
        <p:nvGraphicFramePr>
          <p:cNvPr id="5" name="ตัวยึดเนื้อหา 4"/>
          <p:cNvGraphicFramePr>
            <a:graphicFrameLocks noGrp="1"/>
          </p:cNvGraphicFramePr>
          <p:nvPr>
            <p:ph idx="1"/>
          </p:nvPr>
        </p:nvGraphicFramePr>
        <p:xfrm>
          <a:off x="285720" y="1600200"/>
          <a:ext cx="8643998" cy="47577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Welcoming the audience</a:t>
            </a:r>
            <a:endParaRPr lang="th-TH" dirty="0"/>
          </a:p>
        </p:txBody>
      </p:sp>
      <p:sp>
        <p:nvSpPr>
          <p:cNvPr id="5" name="ตัวยึดเนื้อหา 4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68631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Good morning/afternoon, ladies and gentlemen.</a:t>
            </a:r>
          </a:p>
          <a:p>
            <a:r>
              <a:rPr lang="en-US" dirty="0" smtClean="0"/>
              <a:t>Hello/Hi, everyone.</a:t>
            </a:r>
          </a:p>
          <a:p>
            <a:r>
              <a:rPr lang="en-US" dirty="0" smtClean="0"/>
              <a:t>First of all, let me thank you all for coming here today.</a:t>
            </a:r>
          </a:p>
          <a:p>
            <a:r>
              <a:rPr lang="en-US" dirty="0" smtClean="0"/>
              <a:t>I’m happy/delighted that so many of you cloud make it today.</a:t>
            </a:r>
          </a:p>
          <a:p>
            <a:r>
              <a:rPr lang="en-US" dirty="0" smtClean="0"/>
              <a:t>It’s please to welcome you today.</a:t>
            </a:r>
          </a:p>
          <a:p>
            <a:r>
              <a:rPr lang="en-US" dirty="0" smtClean="0"/>
              <a:t>It’s good to see you all here.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Good morning ladies and gentlemen. It’s good to see you all here.</a:t>
            </a:r>
            <a:endParaRPr lang="th-TH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Introducing yourself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Let me introduce myself. I’m Ann Brown from…..</a:t>
            </a:r>
          </a:p>
          <a:p>
            <a:r>
              <a:rPr lang="en-US" dirty="0" smtClean="0"/>
              <a:t>For those of you who don’t know me, my name is ……………</a:t>
            </a:r>
          </a:p>
          <a:p>
            <a:r>
              <a:rPr lang="en-US" dirty="0" smtClean="0"/>
              <a:t>Let me just start by introducing myself. My name is ………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Giving your position, function , department, company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As some of you know, I’m the purchase manager.</a:t>
            </a:r>
          </a:p>
          <a:p>
            <a:r>
              <a:rPr lang="en-US" dirty="0" smtClean="0"/>
              <a:t>I’m the key account manager here and am responsible for ………</a:t>
            </a:r>
          </a:p>
          <a:p>
            <a:r>
              <a:rPr lang="en-US" dirty="0" smtClean="0"/>
              <a:t>As you probably know, I’m the new HR manager.</a:t>
            </a:r>
          </a:p>
          <a:p>
            <a:r>
              <a:rPr lang="en-US" dirty="0" smtClean="0"/>
              <a:t>I’m the project manager in chart of ……..</a:t>
            </a:r>
          </a:p>
          <a:p>
            <a:pPr>
              <a:buNone/>
            </a:pPr>
            <a:endParaRPr lang="en-US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Saying what your topic is…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  <a:solidFill>
            <a:srgbClr val="FFCCFF"/>
          </a:solidFill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What I’d like to present to you today is…</a:t>
            </a:r>
            <a:r>
              <a:rPr lang="en-US" b="1" dirty="0" smtClean="0"/>
              <a:t> Myself.</a:t>
            </a:r>
            <a:r>
              <a:rPr lang="en-US" dirty="0" smtClean="0"/>
              <a:t>.</a:t>
            </a:r>
          </a:p>
          <a:p>
            <a:r>
              <a:rPr lang="en-US" dirty="0" smtClean="0"/>
              <a:t>I’m here today to present…</a:t>
            </a:r>
            <a:r>
              <a:rPr lang="en-US" b="1" dirty="0" smtClean="0"/>
              <a:t> Myself </a:t>
            </a:r>
            <a:r>
              <a:rPr lang="en-US" dirty="0" smtClean="0"/>
              <a:t>…</a:t>
            </a:r>
          </a:p>
          <a:p>
            <a:r>
              <a:rPr lang="en-US" dirty="0" smtClean="0"/>
              <a:t>Today’s topic is …</a:t>
            </a:r>
            <a:r>
              <a:rPr lang="en-US" b="1" dirty="0" smtClean="0"/>
              <a:t> Myself </a:t>
            </a:r>
            <a:r>
              <a:rPr lang="en-US" dirty="0" smtClean="0"/>
              <a:t>….</a:t>
            </a:r>
          </a:p>
          <a:p>
            <a:r>
              <a:rPr lang="en-US" dirty="0" smtClean="0"/>
              <a:t>As you can see on the screen, our topic today is …</a:t>
            </a:r>
            <a:r>
              <a:rPr lang="en-US" b="1" dirty="0" smtClean="0"/>
              <a:t> Myself </a:t>
            </a:r>
            <a:r>
              <a:rPr lang="en-US" dirty="0" smtClean="0"/>
              <a:t>….</a:t>
            </a:r>
          </a:p>
          <a:p>
            <a:r>
              <a:rPr lang="en-US" dirty="0" smtClean="0"/>
              <a:t>The subject of my presentation is …</a:t>
            </a:r>
            <a:r>
              <a:rPr lang="en-US" b="1" dirty="0" smtClean="0"/>
              <a:t> Myself </a:t>
            </a:r>
            <a:r>
              <a:rPr lang="en-US" dirty="0" smtClean="0"/>
              <a:t>….</a:t>
            </a:r>
          </a:p>
          <a:p>
            <a:r>
              <a:rPr lang="en-US" dirty="0" smtClean="0"/>
              <a:t>In my talk I will tell you about …</a:t>
            </a:r>
            <a:r>
              <a:rPr lang="en-US" b="1" dirty="0" smtClean="0"/>
              <a:t> Myself </a:t>
            </a:r>
            <a:r>
              <a:rPr lang="en-US" dirty="0" smtClean="0"/>
              <a:t>….</a:t>
            </a:r>
          </a:p>
          <a:p>
            <a:r>
              <a:rPr lang="en-US" dirty="0" smtClean="0"/>
              <a:t>Today I’m going to talk about……</a:t>
            </a:r>
            <a:r>
              <a:rPr lang="en-US" b="1" dirty="0" smtClean="0"/>
              <a:t>Myself</a:t>
            </a:r>
            <a:r>
              <a:rPr lang="en-US" dirty="0" smtClean="0"/>
              <a:t>……</a:t>
            </a:r>
          </a:p>
          <a:p>
            <a:r>
              <a:rPr lang="en-US" dirty="0" smtClean="0"/>
              <a:t>I will be talking about …</a:t>
            </a:r>
            <a:r>
              <a:rPr lang="en-US" b="1" dirty="0" smtClean="0"/>
              <a:t>Myself</a:t>
            </a:r>
            <a:r>
              <a:rPr lang="en-US" dirty="0" smtClean="0"/>
              <a:t>….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US" dirty="0" smtClean="0"/>
              <a:t>Explaining why audience will be interested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US" dirty="0" smtClean="0"/>
              <a:t>Today’s topic is of particular interest to those of you/us </a:t>
            </a:r>
            <a:r>
              <a:rPr lang="en-US" dirty="0" smtClean="0">
                <a:solidFill>
                  <a:srgbClr val="FF0000"/>
                </a:solidFill>
              </a:rPr>
              <a:t>who…place orders for the different parts we supply</a:t>
            </a:r>
            <a:r>
              <a:rPr lang="en-US" dirty="0" smtClean="0"/>
              <a:t>….</a:t>
            </a:r>
          </a:p>
          <a:p>
            <a:r>
              <a:rPr lang="en-US" dirty="0" smtClean="0"/>
              <a:t>My talk is particularly relevant to those of us </a:t>
            </a:r>
            <a:r>
              <a:rPr lang="en-US" dirty="0" smtClean="0">
                <a:solidFill>
                  <a:srgbClr val="FF0000"/>
                </a:solidFill>
              </a:rPr>
              <a:t>who are directly involved in international project management, right?</a:t>
            </a:r>
            <a:endParaRPr lang="en-US" dirty="0" smtClean="0"/>
          </a:p>
          <a:p>
            <a:r>
              <a:rPr lang="en-US" dirty="0" smtClean="0"/>
              <a:t>My topic is/will be important for you because …….</a:t>
            </a:r>
            <a:r>
              <a:rPr lang="en-US" dirty="0" smtClean="0">
                <a:solidFill>
                  <a:srgbClr val="FF0000"/>
                </a:solidFill>
              </a:rPr>
              <a:t>the information I gave you today should help you with planning your next step</a:t>
            </a:r>
            <a:r>
              <a:rPr lang="en-US" dirty="0" smtClean="0"/>
              <a:t>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US" dirty="0" smtClean="0"/>
              <a:t>Structure a presentation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285860"/>
            <a:ext cx="8401080" cy="5143536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/>
              <a:t>There are several ways you can tell the audience what you are going to say.</a:t>
            </a:r>
          </a:p>
          <a:p>
            <a:pPr lvl="1"/>
            <a:r>
              <a:rPr lang="en-US" dirty="0" smtClean="0"/>
              <a:t>Would like + infinitive</a:t>
            </a:r>
          </a:p>
          <a:p>
            <a:pPr lvl="2"/>
            <a:r>
              <a:rPr lang="en-US" dirty="0" smtClean="0"/>
              <a:t>Today </a:t>
            </a:r>
            <a:r>
              <a:rPr lang="en-US" b="1" dirty="0" smtClean="0"/>
              <a:t>I’d like to tell </a:t>
            </a:r>
            <a:r>
              <a:rPr lang="en-US" dirty="0" smtClean="0"/>
              <a:t>you about our  new plans.</a:t>
            </a:r>
          </a:p>
          <a:p>
            <a:pPr lvl="2"/>
            <a:r>
              <a:rPr lang="en-US" dirty="0" smtClean="0"/>
              <a:t>This morning </a:t>
            </a:r>
            <a:r>
              <a:rPr lang="en-US" b="1" dirty="0" smtClean="0"/>
              <a:t>I’d like to bring </a:t>
            </a:r>
            <a:r>
              <a:rPr lang="en-US" dirty="0" smtClean="0"/>
              <a:t>you up to date on our department.</a:t>
            </a:r>
          </a:p>
          <a:p>
            <a:pPr lvl="1"/>
            <a:r>
              <a:rPr lang="en-US" dirty="0" smtClean="0"/>
              <a:t> going to + infinitive</a:t>
            </a:r>
          </a:p>
          <a:p>
            <a:pPr lvl="2"/>
            <a:r>
              <a:rPr lang="en-US" dirty="0" smtClean="0"/>
              <a:t>I’m going to talk to you today about new development in the R&amp;D  Department.</a:t>
            </a:r>
          </a:p>
          <a:p>
            <a:pPr lvl="2"/>
            <a:r>
              <a:rPr lang="en-US" dirty="0" smtClean="0"/>
              <a:t>This afternoon I’m going to be reporting on the new division.</a:t>
            </a:r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 smtClean="0"/>
              <a:t>Structure a presentation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Will + infinitive</a:t>
            </a:r>
          </a:p>
          <a:p>
            <a:pPr lvl="1">
              <a:buFontTx/>
              <a:buChar char="-"/>
            </a:pPr>
            <a:r>
              <a:rPr lang="en-US" dirty="0" smtClean="0"/>
              <a:t>I’ll begin by explaining the function.</a:t>
            </a:r>
          </a:p>
          <a:p>
            <a:pPr lvl="1">
              <a:buFontTx/>
              <a:buChar char="-"/>
            </a:pPr>
            <a:r>
              <a:rPr lang="en-US" dirty="0" smtClean="0"/>
              <a:t>I’ll start off by reviewing our progress.</a:t>
            </a:r>
          </a:p>
          <a:p>
            <a:pPr lvl="1">
              <a:buFontTx/>
              <a:buChar char="-"/>
            </a:pPr>
            <a:r>
              <a:rPr lang="en-US" dirty="0" smtClean="0"/>
              <a:t>After that, I’ll move on to my next point.</a:t>
            </a:r>
          </a:p>
          <a:p>
            <a:pPr>
              <a:buFontTx/>
              <a:buChar char="-"/>
            </a:pPr>
            <a:r>
              <a:rPr lang="en-US" dirty="0" smtClean="0"/>
              <a:t>Will be + verb-</a:t>
            </a:r>
            <a:r>
              <a:rPr lang="en-US" dirty="0" err="1" smtClean="0"/>
              <a:t>ing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smtClean="0"/>
              <a:t>I’ll be talking about our guideline for internet use.</a:t>
            </a:r>
          </a:p>
          <a:p>
            <a:pPr lvl="1">
              <a:buFontTx/>
              <a:buChar char="-"/>
            </a:pPr>
            <a:r>
              <a:rPr lang="en-US" dirty="0" smtClean="0"/>
              <a:t>During the next  hour we’ll be looking at the advantages of this system</a:t>
            </a:r>
          </a:p>
          <a:p>
            <a:pPr lvl="1">
              <a:buFontTx/>
              <a:buChar char="-"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479</Words>
  <Application>Microsoft Office PowerPoint</Application>
  <PresentationFormat>นำเสนอทางหน้าจอ (4:3)</PresentationFormat>
  <Paragraphs>56</Paragraphs>
  <Slides>9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9</vt:i4>
      </vt:variant>
    </vt:vector>
  </HeadingPairs>
  <TitlesOfParts>
    <vt:vector size="10" baseType="lpstr">
      <vt:lpstr>ชุดรูปแบบของ Office</vt:lpstr>
      <vt:lpstr>Unit 1</vt:lpstr>
      <vt:lpstr>The opening of the presentation</vt:lpstr>
      <vt:lpstr>Welcoming the audience</vt:lpstr>
      <vt:lpstr>Introducing yourself</vt:lpstr>
      <vt:lpstr>Giving your position, function , department, company</vt:lpstr>
      <vt:lpstr>Saying what your topic is…</vt:lpstr>
      <vt:lpstr>Explaining why audience will be interested</vt:lpstr>
      <vt:lpstr>Structure a presentation</vt:lpstr>
      <vt:lpstr>Structure a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</dc:title>
  <dc:creator>User</dc:creator>
  <cp:lastModifiedBy>User_E</cp:lastModifiedBy>
  <cp:revision>19</cp:revision>
  <dcterms:created xsi:type="dcterms:W3CDTF">2017-05-22T07:35:53Z</dcterms:created>
  <dcterms:modified xsi:type="dcterms:W3CDTF">2018-01-10T03:17:33Z</dcterms:modified>
</cp:coreProperties>
</file>